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FFC9"/>
    <a:srgbClr val="48F6FF"/>
    <a:srgbClr val="E93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0" autoAdjust="0"/>
  </p:normalViewPr>
  <p:slideViewPr>
    <p:cSldViewPr snapToGrid="0" snapToObjects="1">
      <p:cViewPr varScale="1">
        <p:scale>
          <a:sx n="98" d="100"/>
          <a:sy n="98" d="100"/>
        </p:scale>
        <p:origin x="-140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08C47-035E-9044-B653-76DFB5AB94C4}" type="datetimeFigureOut">
              <a:rPr lang="en-US" smtClean="0"/>
              <a:t>5/10/13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CA3E9D-828C-A94D-BAD9-9E759D9F4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83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CA3E9D-828C-A94D-BAD9-9E759D9F47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82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5/10/13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5/10/13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5/10/13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5/10/13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5/10/13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5/10/13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5/10/13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5/10/13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2"/>
            <a:ext cx="7772400" cy="886374"/>
          </a:xfrm>
        </p:spPr>
        <p:txBody>
          <a:bodyPr/>
          <a:lstStyle/>
          <a:p>
            <a:r>
              <a:rPr lang="en-US" sz="7200" dirty="0" smtClean="0">
                <a:solidFill>
                  <a:srgbClr val="48F6FF"/>
                </a:solidFill>
                <a:latin typeface="Garamond"/>
                <a:cs typeface="Garamond"/>
              </a:rPr>
              <a:t>T</a:t>
            </a:r>
            <a:r>
              <a:rPr lang="en-US" sz="7200" dirty="0">
                <a:solidFill>
                  <a:srgbClr val="48F6FF"/>
                </a:solidFill>
                <a:latin typeface="Garamond"/>
                <a:cs typeface="Garamond"/>
              </a:rPr>
              <a:t>o</a:t>
            </a:r>
            <a:r>
              <a:rPr lang="en-US" sz="7200" dirty="0" smtClean="0">
                <a:solidFill>
                  <a:srgbClr val="48F6FF"/>
                </a:solidFill>
                <a:latin typeface="Garamond"/>
                <a:cs typeface="Garamond"/>
              </a:rPr>
              <a:t>ma Tiempo</a:t>
            </a:r>
            <a:endParaRPr lang="en-US" sz="7200" dirty="0">
              <a:solidFill>
                <a:srgbClr val="48F6FF"/>
              </a:solidFill>
              <a:latin typeface="Garamond"/>
              <a:cs typeface="Garamon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681" y="1530741"/>
            <a:ext cx="24155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6FFC9"/>
                </a:solidFill>
              </a:rPr>
              <a:t>Revolver</a:t>
            </a:r>
            <a:endParaRPr lang="en-US" sz="4400" dirty="0">
              <a:solidFill>
                <a:srgbClr val="06FFC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3533" y="2197724"/>
            <a:ext cx="2561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6FFC9"/>
                </a:solidFill>
              </a:rPr>
              <a:t>Agregar</a:t>
            </a:r>
            <a:endParaRPr lang="en-US" sz="4400" dirty="0">
              <a:solidFill>
                <a:srgbClr val="06FFC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2875" y="3447667"/>
            <a:ext cx="49801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6FFC9"/>
                </a:solidFill>
              </a:rPr>
              <a:t>Poner</a:t>
            </a:r>
            <a:endParaRPr lang="en-US" sz="4400" dirty="0">
              <a:solidFill>
                <a:srgbClr val="06FFC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681" y="2860883"/>
            <a:ext cx="2266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6FFC9"/>
                </a:solidFill>
              </a:rPr>
              <a:t>Quitar</a:t>
            </a:r>
            <a:endParaRPr lang="en-US" sz="4400" dirty="0">
              <a:solidFill>
                <a:srgbClr val="06FFC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56435" y="4217108"/>
            <a:ext cx="16546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6FFC9"/>
                </a:solidFill>
              </a:rPr>
              <a:t>Tomar</a:t>
            </a:r>
            <a:endParaRPr lang="en-US" sz="4000" dirty="0">
              <a:solidFill>
                <a:srgbClr val="06FFC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222480">
            <a:off x="1114386" y="4370619"/>
            <a:ext cx="1159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48F6FF"/>
                </a:solidFill>
              </a:rPr>
              <a:t>*ING*</a:t>
            </a:r>
            <a:endParaRPr lang="en-US" sz="2800" dirty="0">
              <a:solidFill>
                <a:srgbClr val="48F6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400080">
            <a:off x="6354535" y="3108937"/>
            <a:ext cx="23415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48F6FF"/>
                </a:solidFill>
              </a:rPr>
              <a:t>*</a:t>
            </a:r>
            <a:r>
              <a:rPr lang="en-US" sz="2800" dirty="0" err="1" smtClean="0">
                <a:solidFill>
                  <a:srgbClr val="48F6FF"/>
                </a:solidFill>
              </a:rPr>
              <a:t>Mandatos</a:t>
            </a:r>
            <a:endParaRPr lang="en-US" sz="2800" dirty="0" smtClean="0">
              <a:solidFill>
                <a:srgbClr val="48F6FF"/>
              </a:solidFill>
            </a:endParaRPr>
          </a:p>
          <a:p>
            <a:pPr algn="ctr"/>
            <a:r>
              <a:rPr lang="en-US" sz="2800" dirty="0" smtClean="0">
                <a:solidFill>
                  <a:srgbClr val="48F6FF"/>
                </a:solidFill>
              </a:rPr>
              <a:t>Tú y </a:t>
            </a:r>
            <a:r>
              <a:rPr lang="en-US" sz="2800" dirty="0" err="1" smtClean="0">
                <a:solidFill>
                  <a:srgbClr val="48F6FF"/>
                </a:solidFill>
              </a:rPr>
              <a:t>ustedes</a:t>
            </a:r>
            <a:r>
              <a:rPr lang="en-US" sz="2800" dirty="0" smtClean="0">
                <a:solidFill>
                  <a:srgbClr val="48F6FF"/>
                </a:solidFill>
              </a:rPr>
              <a:t>*</a:t>
            </a:r>
            <a:endParaRPr lang="en-US" sz="2800" dirty="0">
              <a:solidFill>
                <a:srgbClr val="48F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725681">
            <a:off x="357709" y="2087037"/>
            <a:ext cx="27499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48F6FF"/>
                </a:solidFill>
              </a:rPr>
              <a:t>*</a:t>
            </a:r>
            <a:r>
              <a:rPr lang="en-US" sz="4400" dirty="0" err="1" smtClean="0">
                <a:solidFill>
                  <a:srgbClr val="48F6FF"/>
                </a:solidFill>
              </a:rPr>
              <a:t>Presente</a:t>
            </a:r>
            <a:r>
              <a:rPr lang="en-US" sz="4400" dirty="0" smtClean="0">
                <a:solidFill>
                  <a:srgbClr val="48F6FF"/>
                </a:solidFill>
              </a:rPr>
              <a:t>* </a:t>
            </a:r>
            <a:endParaRPr lang="en-US" sz="4400" dirty="0">
              <a:solidFill>
                <a:srgbClr val="48F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11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Coco</a:t>
            </a:r>
            <a:endParaRPr lang="en-US" dirty="0"/>
          </a:p>
        </p:txBody>
      </p:sp>
      <p:pic>
        <p:nvPicPr>
          <p:cNvPr id="4" name="Content Placeholder 3" descr="yogurt_coconut_second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4" b="6944"/>
          <a:stretch>
            <a:fillRect/>
          </a:stretch>
        </p:blipFill>
        <p:spPr>
          <a:xfrm>
            <a:off x="457200" y="1982891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92633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Chocolate Blanco</a:t>
            </a:r>
            <a:endParaRPr lang="en-US" dirty="0"/>
          </a:p>
        </p:txBody>
      </p:sp>
      <p:pic>
        <p:nvPicPr>
          <p:cNvPr id="4" name="Content Placeholder 3" descr="Unknown-1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" r="355"/>
          <a:stretch>
            <a:fillRect/>
          </a:stretch>
        </p:blipFill>
        <p:spPr>
          <a:xfrm>
            <a:off x="457200" y="1948101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000264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Tazón</a:t>
            </a:r>
            <a:endParaRPr lang="en-US" dirty="0"/>
          </a:p>
        </p:txBody>
      </p:sp>
      <p:pic>
        <p:nvPicPr>
          <p:cNvPr id="10" name="Content Placeholder 9" descr="794217300496-bowls-close-up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57200" y="1854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125617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/>
              <a:t>C</a:t>
            </a:r>
            <a:r>
              <a:rPr lang="en-US" dirty="0" smtClean="0"/>
              <a:t>uchara</a:t>
            </a:r>
            <a:endParaRPr lang="en-US" dirty="0"/>
          </a:p>
        </p:txBody>
      </p:sp>
      <p:pic>
        <p:nvPicPr>
          <p:cNvPr id="4" name="Content Placeholder 3" descr="Unknown-4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9" b="8149"/>
          <a:stretch>
            <a:fillRect/>
          </a:stretch>
        </p:blipFill>
        <p:spPr>
          <a:xfrm>
            <a:off x="1100476" y="2161046"/>
            <a:ext cx="6948718" cy="3821527"/>
          </a:xfrm>
        </p:spPr>
      </p:pic>
    </p:spTree>
    <p:extLst>
      <p:ext uri="{BB962C8B-B14F-4D97-AF65-F5344CB8AC3E}">
        <p14:creationId xmlns:p14="http://schemas.microsoft.com/office/powerpoint/2010/main" val="2723746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Tenedor</a:t>
            </a:r>
            <a:endParaRPr lang="en-US" dirty="0"/>
          </a:p>
        </p:txBody>
      </p:sp>
      <p:pic>
        <p:nvPicPr>
          <p:cNvPr id="6" name="Content Placeholder 5" descr="Unknown-3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7" b="10297"/>
          <a:stretch>
            <a:fillRect/>
          </a:stretch>
        </p:blipFill>
        <p:spPr>
          <a:xfrm>
            <a:off x="1337561" y="1878905"/>
            <a:ext cx="6454840" cy="3549913"/>
          </a:xfrm>
        </p:spPr>
      </p:pic>
    </p:spTree>
    <p:extLst>
      <p:ext uri="{BB962C8B-B14F-4D97-AF65-F5344CB8AC3E}">
        <p14:creationId xmlns:p14="http://schemas.microsoft.com/office/powerpoint/2010/main" val="3165300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Cuchillo</a:t>
            </a:r>
            <a:endParaRPr lang="en-US" dirty="0"/>
          </a:p>
        </p:txBody>
      </p:sp>
      <p:pic>
        <p:nvPicPr>
          <p:cNvPr id="4" name="Content Placeholder 3" descr="Unknown-5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7" b="11647"/>
          <a:stretch>
            <a:fillRect/>
          </a:stretch>
        </p:blipFill>
        <p:spPr>
          <a:xfrm>
            <a:off x="1295872" y="1919541"/>
            <a:ext cx="6470858" cy="3558723"/>
          </a:xfrm>
        </p:spPr>
      </p:pic>
    </p:spTree>
    <p:extLst>
      <p:ext uri="{BB962C8B-B14F-4D97-AF65-F5344CB8AC3E}">
        <p14:creationId xmlns:p14="http://schemas.microsoft.com/office/powerpoint/2010/main" val="318412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Cereal</a:t>
            </a:r>
            <a:endParaRPr lang="en-US" dirty="0"/>
          </a:p>
        </p:txBody>
      </p:sp>
      <p:pic>
        <p:nvPicPr>
          <p:cNvPr id="4" name="Content Placeholder 3" descr="Unknown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44" b="13944"/>
          <a:stretch>
            <a:fillRect/>
          </a:stretch>
        </p:blipFill>
        <p:spPr>
          <a:xfrm>
            <a:off x="1321790" y="2001897"/>
            <a:ext cx="6535652" cy="3594357"/>
          </a:xfrm>
        </p:spPr>
      </p:pic>
    </p:spTree>
    <p:extLst>
      <p:ext uri="{BB962C8B-B14F-4D97-AF65-F5344CB8AC3E}">
        <p14:creationId xmlns:p14="http://schemas.microsoft.com/office/powerpoint/2010/main" val="3173198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Palomitas</a:t>
            </a:r>
            <a:endParaRPr lang="en-US" dirty="0"/>
          </a:p>
        </p:txBody>
      </p:sp>
      <p:pic>
        <p:nvPicPr>
          <p:cNvPr id="4" name="Content Placeholder 3" descr="imag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1127409" y="1963600"/>
            <a:ext cx="6626363" cy="3644245"/>
          </a:xfrm>
        </p:spPr>
      </p:pic>
    </p:spTree>
    <p:extLst>
      <p:ext uri="{BB962C8B-B14F-4D97-AF65-F5344CB8AC3E}">
        <p14:creationId xmlns:p14="http://schemas.microsoft.com/office/powerpoint/2010/main" val="4035752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54</TotalTime>
  <Words>37</Words>
  <Application>Microsoft Macintosh PowerPoint</Application>
  <PresentationFormat>On-screen Show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Executive</vt:lpstr>
      <vt:lpstr>Toma Tiempo</vt:lpstr>
      <vt:lpstr>El Coco</vt:lpstr>
      <vt:lpstr>El Chocolate Blanco</vt:lpstr>
      <vt:lpstr>El Tazón</vt:lpstr>
      <vt:lpstr>La Cuchara</vt:lpstr>
      <vt:lpstr>El Tenedor</vt:lpstr>
      <vt:lpstr>El Cuchillo</vt:lpstr>
      <vt:lpstr>El Cereal</vt:lpstr>
      <vt:lpstr>Las Palomitas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Toma Tiempo</dc:title>
  <dc:creator>User</dc:creator>
  <cp:lastModifiedBy>User</cp:lastModifiedBy>
  <cp:revision>6</cp:revision>
  <dcterms:created xsi:type="dcterms:W3CDTF">2013-05-09T16:44:42Z</dcterms:created>
  <dcterms:modified xsi:type="dcterms:W3CDTF">2013-05-10T17:17:22Z</dcterms:modified>
</cp:coreProperties>
</file>